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9"/>
  </p:notesMasterIdLst>
  <p:handoutMasterIdLst>
    <p:handoutMasterId r:id="rId10"/>
  </p:handoutMasterIdLst>
  <p:sldIdLst>
    <p:sldId id="266" r:id="rId5"/>
    <p:sldId id="309" r:id="rId6"/>
    <p:sldId id="311" r:id="rId7"/>
    <p:sldId id="312" r:id="rId8"/>
  </p:sldIdLst>
  <p:sldSz cx="12192000" cy="6858000"/>
  <p:notesSz cx="6858000" cy="9144000"/>
  <p:defaultTextStyle>
    <a:defPPr rtl="0"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70" d="100"/>
          <a:sy n="70" d="100"/>
        </p:scale>
        <p:origin x="52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B3BB20-63E5-4D2B-9036-593CBBD48C0D}" type="datetime1">
              <a:rPr lang="de-DE" smtClean="0"/>
              <a:t>16.05.2022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A487D2-6C6C-49E1-B6DF-2F349FB8F6E6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602166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noProof="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914055-EB05-44E8-89CB-3F3909881985}" type="datetime1">
              <a:rPr lang="de-DE" noProof="0" smtClean="0"/>
              <a:t>16.05.2022</a:t>
            </a:fld>
            <a:endParaRPr lang="de-DE" noProof="0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noProof="0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de-DE" noProof="0" dirty="0"/>
              <a:t>Textmasterformate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63A757-CDCA-4377-B0EF-37B3573B51B5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1166920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3A757-CDCA-4377-B0EF-37B3573B51B5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33688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de-DE" noProof="0"/>
              <a:t>Master-Untertitelformat bearbeiten</a:t>
            </a:r>
            <a:endParaRPr lang="de-DE" noProof="0" dirty="0"/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0E0C505-C10E-49B9-B6E4-DA78B95425DC}" type="datetime1">
              <a:rPr lang="de-DE" noProof="0" smtClean="0"/>
              <a:t>16.05.2022</a:t>
            </a:fld>
            <a:endParaRPr lang="de-DE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487293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de-DE" noProof="0"/>
              <a:t>Mastertextformat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3DE397B-B8D4-418F-A6D0-FC7B177B0BC8}" type="datetime1">
              <a:rPr lang="de-DE" noProof="0" smtClean="0"/>
              <a:t>16.05.2022</a:t>
            </a:fld>
            <a:endParaRPr lang="de-DE" noProof="0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238980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rtlCol="0"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de-DE" noProof="0"/>
              <a:t>Mastertextformat bearbeiten</a:t>
            </a:r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A901BEF-0C60-46B3-92A7-A2075C1BCB8B}" type="datetime1">
              <a:rPr lang="de-DE" noProof="0" smtClean="0"/>
              <a:t>16.05.2022</a:t>
            </a:fld>
            <a:endParaRPr lang="de-DE" noProof="0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82233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de-DE" noProof="0"/>
              <a:t>Mastertextformat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de-DE" noProof="0"/>
              <a:t>Mastertextformat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805495C-B470-4516-88E2-599C8CAC8111}" type="datetime1">
              <a:rPr lang="de-DE" noProof="0" smtClean="0"/>
              <a:t>16.05.2022</a:t>
            </a:fld>
            <a:endParaRPr lang="de-DE" noProof="0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757611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 noProof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 rtlCol="0"/>
          <a:lstStyle/>
          <a:p>
            <a:pPr lvl="0" rtl="0"/>
            <a:r>
              <a:rPr lang="de-DE" noProof="0"/>
              <a:t>Mastertextformat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 rtl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 noProof="0" dirty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 rtlCol="0"/>
          <a:lstStyle/>
          <a:p>
            <a:pPr lvl="0" rtl="0"/>
            <a:r>
              <a:rPr lang="de-DE" noProof="0"/>
              <a:t>Mastertextformat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C56F28B-8A78-4B03-95A3-A43A9E37E97D}" type="datetime1">
              <a:rPr lang="de-DE" noProof="0" smtClean="0"/>
              <a:t>16.05.2022</a:t>
            </a:fld>
            <a:endParaRPr lang="de-DE" noProof="0" dirty="0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80280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BAE8466-7DA0-4D17-A6B3-7B58C9CE5CCD}" type="datetime1">
              <a:rPr lang="de-DE" noProof="0" smtClean="0"/>
              <a:t>16.05.2022</a:t>
            </a:fld>
            <a:endParaRPr lang="de-DE" noProof="0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50177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7B1F0C6-354D-4266-B96B-417B05B0B2ED}" type="datetime1">
              <a:rPr lang="de-DE" noProof="0" smtClean="0"/>
              <a:t>16.05.2022</a:t>
            </a:fld>
            <a:endParaRPr lang="de-DE" noProof="0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150701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 rtlCol="0"/>
          <a:lstStyle/>
          <a:p>
            <a:pPr lvl="0" rtl="0"/>
            <a:r>
              <a:rPr lang="de-DE" noProof="0"/>
              <a:t>Mastertextformat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 rtlCol="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de-DE" noProof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1F46ADE6-1049-4CD9-9C11-ADF5C452646C}" type="datetime1">
              <a:rPr lang="de-DE" noProof="0" smtClean="0"/>
              <a:t>16.05.2022</a:t>
            </a:fld>
            <a:endParaRPr lang="de-DE" noProof="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de-DE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A98EE3D-8CD1-4C3F-BD1C-C98C9596463C}" type="slidenum">
              <a:rPr lang="de-DE" noProof="0" smtClean="0"/>
              <a:pPr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801302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Bildplatzhalt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de-DE" noProof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6B11EEDF-0542-4DFE-BC51-DF61443B6179}" type="datetime1">
              <a:rPr lang="de-DE" noProof="0" smtClean="0"/>
              <a:t>16.05.2022</a:t>
            </a:fld>
            <a:endParaRPr lang="de-DE" noProof="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/>
          <a:p>
            <a:pPr algn="l" rtl="0"/>
            <a:endParaRPr lang="de-DE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258826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de-DE" noProof="0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de-DE" noProof="0" dirty="0"/>
              <a:t>Textmasterformate durch Klicken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pPr rtl="0"/>
            <a:fld id="{FDEBF1B8-8418-4DC2-AF09-ABBD16FB5813}" type="datetime1">
              <a:rPr lang="de-DE" noProof="0" smtClean="0"/>
              <a:t>16.05.2022</a:t>
            </a:fld>
            <a:endParaRPr lang="de-DE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pPr rtl="0"/>
            <a:endParaRPr lang="de-DE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rtl="0"/>
            <a:fld id="{3A98EE3D-8CD1-4C3F-BD1C-C98C9596463C}" type="slidenum">
              <a:rPr lang="de-DE" noProof="0" smtClean="0"/>
              <a:t>‹Nr.›</a:t>
            </a:fld>
            <a:endParaRPr lang="de-DE" noProof="0" dirty="0"/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01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hteck 23">
            <a:extLst>
              <a:ext uri="{FF2B5EF4-FFF2-40B4-BE49-F238E27FC236}">
                <a16:creationId xmlns:a16="http://schemas.microsoft.com/office/drawing/2014/main" id="{F452A527-3631-41ED-858D-3777A7D149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0000" y="639097"/>
            <a:ext cx="4813072" cy="3494791"/>
          </a:xfrm>
        </p:spPr>
        <p:txBody>
          <a:bodyPr rtlCol="0">
            <a:normAutofit fontScale="90000"/>
          </a:bodyPr>
          <a:lstStyle/>
          <a:p>
            <a:r>
              <a:rPr lang="de-DE" dirty="0"/>
              <a:t>Den Karrierestart erfolgreich begleiten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9999" y="4455621"/>
            <a:ext cx="4829101" cy="1238616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de-DE" dirty="0"/>
              <a:t>Eine Veranstaltung der Berufs- und Studienorientierung</a:t>
            </a:r>
          </a:p>
          <a:p>
            <a:pPr rtl="0"/>
            <a:endParaRPr lang="de-DE" dirty="0"/>
          </a:p>
        </p:txBody>
      </p:sp>
      <p:pic>
        <p:nvPicPr>
          <p:cNvPr id="6" name="Bild 5">
            <a:extLst>
              <a:ext uri="{FF2B5EF4-FFF2-40B4-BE49-F238E27FC236}">
                <a16:creationId xmlns:a16="http://schemas.microsoft.com/office/drawing/2014/main" id="{8940CBE3-3F91-419A-A649-32AB388ECA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0"/>
            <a:ext cx="6096000" cy="6857990"/>
          </a:xfrm>
          <a:prstGeom prst="rect">
            <a:avLst/>
          </a:prstGeom>
        </p:spPr>
      </p:pic>
      <p:cxnSp>
        <p:nvCxnSpPr>
          <p:cNvPr id="26" name="Gerader Verbinder 25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294754"/>
            <a:ext cx="43891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nhaltsplatzhalter 3">
            <a:extLst>
              <a:ext uri="{FF2B5EF4-FFF2-40B4-BE49-F238E27FC236}">
                <a16:creationId xmlns:a16="http://schemas.microsoft.com/office/drawing/2014/main" id="{CE352FF1-93D9-ED70-DC51-D14C2DC1D88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1046" y="5074929"/>
            <a:ext cx="1406253" cy="15530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9591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D97B7DCE-BC2C-39FD-F44D-8F7F516E5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 err="1"/>
              <a:t>Herzlich</a:t>
            </a:r>
            <a:r>
              <a:rPr lang="en-US" dirty="0"/>
              <a:t> </a:t>
            </a:r>
            <a:r>
              <a:rPr lang="en-US" dirty="0" err="1"/>
              <a:t>willkommen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an der Albrecht-</a:t>
            </a:r>
            <a:r>
              <a:rPr lang="en-US" dirty="0" err="1"/>
              <a:t>Dürer</a:t>
            </a:r>
            <a:r>
              <a:rPr lang="en-US" dirty="0"/>
              <a:t>-Schule!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6863B3C-72C7-A237-2C4C-965DF53999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/>
          <a:lstStyle/>
          <a:p>
            <a:r>
              <a:rPr lang="en-US" b="1" dirty="0"/>
              <a:t>Mariette Köster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46C6C423-A8CE-DAA0-7C13-03A15E9C355A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1114" y="4024028"/>
            <a:ext cx="1670658" cy="1845067"/>
          </a:xfrm>
          <a:prstGeom prst="rect">
            <a:avLst/>
          </a:prstGeom>
          <a:noFill/>
        </p:spPr>
      </p:pic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6BBA059-4BCE-6A98-8C55-4665E4F41B2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dirty="0"/>
              <a:t>Fachbereichsleiterin II</a:t>
            </a:r>
          </a:p>
          <a:p>
            <a:r>
              <a:rPr lang="de-DE" dirty="0"/>
              <a:t>Berufs- und Studienorientierung im Gymnasialzweig</a:t>
            </a:r>
          </a:p>
        </p:txBody>
      </p:sp>
    </p:spTree>
    <p:extLst>
      <p:ext uri="{BB962C8B-B14F-4D97-AF65-F5344CB8AC3E}">
        <p14:creationId xmlns:p14="http://schemas.microsoft.com/office/powerpoint/2010/main" val="229815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D97B7DCE-BC2C-39FD-F44D-8F7F516E5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 err="1"/>
              <a:t>Vorstellung</a:t>
            </a:r>
            <a:r>
              <a:rPr lang="en-US" dirty="0"/>
              <a:t> </a:t>
            </a:r>
            <a:r>
              <a:rPr lang="en-US" dirty="0" err="1"/>
              <a:t>unserer</a:t>
            </a:r>
            <a:r>
              <a:rPr lang="en-US" dirty="0"/>
              <a:t> </a:t>
            </a:r>
            <a:r>
              <a:rPr lang="en-US" dirty="0" err="1"/>
              <a:t>Referenten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und des </a:t>
            </a:r>
            <a:r>
              <a:rPr lang="en-US" dirty="0" err="1"/>
              <a:t>Programms</a:t>
            </a:r>
            <a:endParaRPr lang="en-US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6BBA059-4BCE-6A98-8C55-4665E4F41B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97280" y="2182522"/>
            <a:ext cx="6008600" cy="2910821"/>
          </a:xfrm>
        </p:spPr>
        <p:txBody>
          <a:bodyPr>
            <a:normAutofit fontScale="92500" lnSpcReduction="10000"/>
          </a:bodyPr>
          <a:lstStyle/>
          <a:p>
            <a:r>
              <a:rPr lang="de-DE" dirty="0"/>
              <a:t>18:05 Uhr	</a:t>
            </a:r>
            <a:r>
              <a:rPr lang="de-DE" b="1" dirty="0">
                <a:solidFill>
                  <a:schemeClr val="tx1"/>
                </a:solidFill>
              </a:rPr>
              <a:t>Wege nach dem Abitur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		(Thomas Heckmann, 				Agentur für Arbeit, Darmstadt)</a:t>
            </a:r>
          </a:p>
          <a:p>
            <a:r>
              <a:rPr lang="de-DE" dirty="0"/>
              <a:t>18:35 Uhr	</a:t>
            </a:r>
            <a:r>
              <a:rPr lang="de-DE" b="1" dirty="0">
                <a:solidFill>
                  <a:schemeClr val="tx1"/>
                </a:solidFill>
              </a:rPr>
              <a:t>Duales Studium</a:t>
            </a:r>
            <a:br>
              <a:rPr lang="de-DE" b="1" dirty="0">
                <a:solidFill>
                  <a:schemeClr val="tx1"/>
                </a:solidFill>
              </a:rPr>
            </a:br>
            <a:r>
              <a:rPr lang="de-DE" dirty="0"/>
              <a:t>		(Dr. Benedikt Porzelt, Industrie- und</a:t>
            </a:r>
            <a:br>
              <a:rPr lang="de-DE" dirty="0"/>
            </a:br>
            <a:r>
              <a:rPr lang="de-DE" dirty="0"/>
              <a:t>		 Handelskammer, Darmstadt) </a:t>
            </a:r>
          </a:p>
          <a:p>
            <a:r>
              <a:rPr lang="de-DE" dirty="0"/>
              <a:t>18:55 Uhr 	</a:t>
            </a:r>
            <a:r>
              <a:rPr lang="de-DE" b="1" dirty="0">
                <a:solidFill>
                  <a:schemeClr val="tx1"/>
                </a:solidFill>
              </a:rPr>
              <a:t>Einblick in die </a:t>
            </a:r>
            <a:r>
              <a:rPr lang="de-DE" b="1" dirty="0" smtClean="0">
                <a:solidFill>
                  <a:schemeClr val="tx1"/>
                </a:solidFill>
              </a:rPr>
              <a:t>Praxis/ Karrierebotschafter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		</a:t>
            </a:r>
            <a:r>
              <a:rPr lang="de-DE" dirty="0" smtClean="0"/>
              <a:t>(</a:t>
            </a:r>
            <a:r>
              <a:rPr lang="de-DE" dirty="0" smtClean="0"/>
              <a:t>Herr </a:t>
            </a:r>
            <a:r>
              <a:rPr lang="de-DE" dirty="0" err="1" smtClean="0"/>
              <a:t>Aroja</a:t>
            </a:r>
            <a:r>
              <a:rPr lang="de-DE" dirty="0" smtClean="0"/>
              <a:t>, </a:t>
            </a:r>
            <a:r>
              <a:rPr lang="de-DE" dirty="0" err="1" smtClean="0"/>
              <a:t>Gesipa</a:t>
            </a:r>
            <a:r>
              <a:rPr lang="de-DE" dirty="0" smtClean="0"/>
              <a:t>, Mörfelden-Walldorf)</a:t>
            </a:r>
          </a:p>
          <a:p>
            <a:endParaRPr lang="de-DE" dirty="0"/>
          </a:p>
        </p:txBody>
      </p:sp>
      <p:pic>
        <p:nvPicPr>
          <p:cNvPr id="10" name="Inhaltsplatzhalter 3">
            <a:extLst>
              <a:ext uri="{FF2B5EF4-FFF2-40B4-BE49-F238E27FC236}">
                <a16:creationId xmlns:a16="http://schemas.microsoft.com/office/drawing/2014/main" id="{EC0070A6-1AAF-678D-7989-CCAA6A1985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1114" y="4024028"/>
            <a:ext cx="1670658" cy="18450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6307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D97B7DCE-BC2C-39FD-F44D-8F7F516E5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 err="1"/>
              <a:t>Viele</a:t>
            </a:r>
            <a:r>
              <a:rPr lang="en-US" dirty="0"/>
              <a:t> </a:t>
            </a:r>
            <a:r>
              <a:rPr lang="en-US" dirty="0" err="1"/>
              <a:t>interessante</a:t>
            </a:r>
            <a:r>
              <a:rPr lang="en-US" dirty="0"/>
              <a:t> </a:t>
            </a:r>
            <a:r>
              <a:rPr lang="en-US" dirty="0" err="1"/>
              <a:t>Einblicke</a:t>
            </a:r>
            <a:r>
              <a:rPr lang="en-US" dirty="0"/>
              <a:t>!</a:t>
            </a:r>
          </a:p>
        </p:txBody>
      </p:sp>
      <p:pic>
        <p:nvPicPr>
          <p:cNvPr id="11" name="Inhaltsplatzhalter 3">
            <a:extLst>
              <a:ext uri="{FF2B5EF4-FFF2-40B4-BE49-F238E27FC236}">
                <a16:creationId xmlns:a16="http://schemas.microsoft.com/office/drawing/2014/main" id="{1C2735EC-48BF-5A83-9136-A089117A26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1114" y="4024028"/>
            <a:ext cx="1670658" cy="18450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2458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VTI">
  <a:themeElements>
    <a:clrScheme name="">
      <a:dk1>
        <a:srgbClr val="000000"/>
      </a:dk1>
      <a:lt1>
        <a:srgbClr val="FFFFFF"/>
      </a:lt1>
      <a:dk2>
        <a:srgbClr val="243541"/>
      </a:dk2>
      <a:lt2>
        <a:srgbClr val="E2E5E8"/>
      </a:lt2>
      <a:accent1>
        <a:srgbClr val="E88B33"/>
      </a:accent1>
      <a:accent2>
        <a:srgbClr val="AEA33A"/>
      </a:accent2>
      <a:accent3>
        <a:srgbClr val="8CAB4A"/>
      </a:accent3>
      <a:accent4>
        <a:srgbClr val="57B636"/>
      </a:accent4>
      <a:accent5>
        <a:srgbClr val="2EBA43"/>
      </a:accent5>
      <a:accent6>
        <a:srgbClr val="33B67D"/>
      </a:accent6>
      <a:hlink>
        <a:srgbClr val="5F84A8"/>
      </a:hlink>
      <a:folHlink>
        <a:srgbClr val="7F7F7F"/>
      </a:folHlink>
    </a:clrScheme>
    <a:fontScheme name="Retrospect">
      <a:majorFont>
        <a:latin typeface="Georgia Pro Cond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peak Pro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4285854_TF11437505.potx" id="{1C6E6191-992F-4EA9-978F-BC192BF40CD3}" vid="{467576EA-FC97-4225-A2E1-58A4A17ABF09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F3CD65D-61A5-43C9-A837-6EC73C7DA8AB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16377351-63A1-4C2E-8C9A-66CDD70F16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1F006B4-A9E1-4F39-85C8-FB836F91934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{3A82AB35-3C96-4EFD-BB58-2F0CC2E7D25C}tf11437505_win32</Template>
  <TotalTime>0</TotalTime>
  <Words>106</Words>
  <Application>Microsoft Office PowerPoint</Application>
  <PresentationFormat>Breitbild</PresentationFormat>
  <Paragraphs>12</Paragraphs>
  <Slides>4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8" baseType="lpstr">
      <vt:lpstr>Calibri</vt:lpstr>
      <vt:lpstr>Georgia Pro Cond Light</vt:lpstr>
      <vt:lpstr>Speak Pro</vt:lpstr>
      <vt:lpstr>RetrospectVTI</vt:lpstr>
      <vt:lpstr>Den Karrierestart erfolgreich begleiten</vt:lpstr>
      <vt:lpstr>Herzlich willkommen  an der Albrecht-Dürer-Schule!</vt:lpstr>
      <vt:lpstr>Vorstellung unserer Referenten und des Programms</vt:lpstr>
      <vt:lpstr>Viele interessante Einblicke!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Den Karrierestart erfolgreich begleiten</dc:title>
  <dc:creator>Mariette Köster</dc:creator>
  <cp:lastModifiedBy>Mariette Köster</cp:lastModifiedBy>
  <cp:revision>2</cp:revision>
  <dcterms:created xsi:type="dcterms:W3CDTF">2022-05-12T13:38:15Z</dcterms:created>
  <dcterms:modified xsi:type="dcterms:W3CDTF">2022-05-16T13:40:40Z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